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Authors.xml" ContentType="application/vnd.openxmlformats-officedocument.presentationml.commentAuthor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4"/>
    <p:sldId id="257" r:id="rId5"/>
  </p:sldIdLst>
  <p:sldSz cx="12192000" cy="6858000" type="screen16x9"/>
  <p:notesSz cx="6858000" cy="9144000"/>
  <p:defaultTextStyle>
    <a:defPPr>
      <a:defRPr lang="en-US"/>
    </a:defPPr>
  </p:defaultTextStyle>
</p:presentation>
</file>

<file path=ppt/commentAuthors.xml><?xml version="1.0" encoding="utf-8"?>
<p:cmAuthorLst xmlns:p="http://schemas.openxmlformats.org/presentationml/2006/main">
  <p:cmAuthor id="0" name="Internal Reviewer" initials="IR" lastIdx="1" clrIdx="0"/>
</p:cmAuthorLst>
</file>

<file path=ppt/tableStyles.xml><?xml version="1.0" encoding="utf-8"?>
<a:tblStyleLst xmlns:a="http://schemas.openxmlformats.org/drawingml/2006/main" def="{5C22544A-7EE6-4342-B048-85BDC9FD1C3A}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commentAuthors" Target="commentAuthors.xml"/><Relationship Id="rId4" Type="http://schemas.openxmlformats.org/officeDocument/2006/relationships/slide" Target="slides/slide1.xml"/><Relationship Id="rId5" Type="http://schemas.openxmlformats.org/officeDocument/2006/relationships/slide" Target="slides/slide2.xml"/></Relationships>
</file>

<file path=ppt/comments/comment1.xml><?xml version="1.0" encoding="utf-8"?>
<p:cmLst xmlns:p="http://schemas.openxmlformats.org/presentationml/2006/main">
  <p:cm authorId="0" dt="2026-08-10T00:00:00Z" idx="1">
    <p:pos x="0" y="0"/>
    <p:text>Remove before external circulation. Draft valuation is confidential.</p:text>
  </p:cm>
</p:cmLst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accent1="accent1" accent2="accent2" accent3="accent3" accent4="accent4" accent5="accent5" accent6="accent6" bg1="lt1" bg2="lt2" folHlink="folHlink" hlink="hlink" tx1="dk1" tx2="dk2"/>
  <p:hf/>
  <p:notesStyle>
    <a:lvl1pPr>
      <a:defRPr sz="1200"/>
    </a:lvl1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Text"/>
          <p:cNvSpPr/>
          <p:nvPr>
            <p:ph type="body" idx="1"/>
          </p:nvPr>
        </p:nvSpPr>
        <p:spPr/>
        <p:txBody>
          <a:bodyPr/>
          <a:lstStyle/>
          <a:p>
            <a:r>
              <a:t>Do not share. Customer margin is 41%. Contact private.person@example.com.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accent1="accent1" accent2="accent2" accent3="accent3" accent4="accent4" accent5="accent5" accent6="accent6" bg1="lt1" bg2="lt2" folHlink="folHlink" hlink="hlink" tx1="dk1" tx2="dk2"/>
  <p:sldLayoutIdLst>
    <p:sldLayoutId id="1" r:id="rId1"/>
  </p:sldLayoutIdLst>
  <p:txStyles>
    <p:titleStyle>
      <a:lvl1pPr>
        <a:defRPr sz="3200"/>
      </a:lvl1pPr>
    </p:titleStyle>
    <p:bodyStyle>
      <a:lvl1pPr>
        <a:defRPr sz="1800"/>
      </a:lvl1pPr>
    </p:bodyStyle>
    <p:otherStyle>
      <a:defPPr>
        <a:defRPr lang="en-US"/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comments" Target="../comments/comment1.xml"/><Relationship Id="rId5" Type="http://schemas.openxmlformats.org/officeDocument/2006/relationships/hyperlink" Target="https://portal.example.test/share?token=private_share_token_123456789" TargetMode="External"/><Relationship Id="rId6" Type="http://schemas.openxmlformats.org/officeDocument/2006/relationships/oleObject" Target="file:///Users/alice/Finance/Q4-model.xlsx" TargetMode="Externa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685800" y="548640"/>
            <a:ext cx="10515600" cy="9144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Unsafe sharing copy</a:t>
            </a:r>
            <a:endParaRPr lang="en-US"/>
          </a:p>
        </p:txBody>
      </p:sp>
      <p:sp>
        <p:nvSpPr>
          <p:cNvPr id="3" name="Hidden credentials" hidden="1"/>
          <p:cNvSpPr txBox="1"/>
          <p:nvPr/>
        </p:nvSpPr>
        <p:spPr>
          <a:xfrm>
            <a:off x="685800" y="1828800"/>
            <a:ext cx="6400800" cy="54864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api_key=demo_secret_123456789</a:t>
            </a:r>
            <a:endParaRPr lang="en-US"/>
          </a:p>
        </p:txBody>
      </p:sp>
      <p:sp>
        <p:nvSpPr>
          <p:cNvPr id="4" name="Off-slide note"/>
          <p:cNvSpPr txBox="1"/>
          <p:nvPr/>
        </p:nvSpPr>
        <p:spPr>
          <a:xfrm>
            <a:off x="13000000" y="2743200"/>
            <a:ext cx="3657600" cy="54864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private.person@example.com</a:t>
            </a:r>
            <a:endParaRPr lang="en-US"/>
          </a:p>
        </p:txBody>
      </p:sp>
      <p:pic>
        <p:nvPicPr>
          <p:cNvPr id="5" name="Cropped photo" descr="Source photo"/>
          <p:cNvPicPr/>
          <p:nvPr/>
        </p:nvPicPr>
        <p:blipFill>
          <a:blip r:embed="rId3"/>
          <a:srcRect l="12000" r="18000"/>
          <a:stretch>
            <a:fillRect/>
          </a:stretch>
        </p:blipFill>
        <p:spPr>
          <a:xfrm>
            <a:off x="685800" y="3657600"/>
            <a:ext cx="27432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685800" y="548640"/>
            <a:ext cx="10515600" cy="9144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Unannounced acquisition: Northstar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afe to Send">
  <a:themeElements>
    <a:clrScheme name="Safe to Send">
      <a:dk1>
        <a:sysClr val="windowText" lastClr="171717"/>
      </a:dk1>
      <a:lt1>
        <a:sysClr val="window" lastClr="FFFFFF"/>
      </a:lt1>
      <a:dk2>
        <a:srgbClr val="243447"/>
      </a:dk2>
      <a:lt2>
        <a:srgbClr val="F4F2EC"/>
      </a:lt2>
      <a:accent1>
        <a:srgbClr val="2563EB"/>
      </a:accent1>
      <a:accent2>
        <a:srgbClr val="C2410C"/>
      </a:accent2>
      <a:accent3>
        <a:srgbClr val="15803D"/>
      </a:accent3>
      <a:accent4>
        <a:srgbClr val="7C3AED"/>
      </a:accent4>
      <a:accent5>
        <a:srgbClr val="0E7490"/>
      </a:accent5>
      <a:accent6>
        <a:srgbClr val="A16207"/>
      </a:accent6>
      <a:hlink>
        <a:srgbClr val="0000FF"/>
      </a:hlink>
      <a:folHlink>
        <a:srgbClr val="800080"/>
      </a:folHlink>
    </a:clrScheme>
    <a:fontScheme name="Safe to S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afe to Send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</a:ln>
        <a:ln w="25400">
          <a:solidFill>
            <a:schemeClr val="phClr"/>
          </a:solidFill>
        </a:ln>
        <a:ln w="3810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item1.xml><?xml version="1.0" encoding="utf-8"?>
<internal>
  <project>Project Cobalt</project>
  <password>demo_secret_123456789</password>
</internal>
</file>

<file path=docProps/app.xml><?xml version="1.0" encoding="utf-8"?>
<Properties xmlns="http://schemas.openxmlformats.org/officeDocument/2006/extended-properties">
  <Application>Safe to Send fixture generator</Application>
  <Slides>2</Slides>
  <Notes>1</Notes>
  <HiddenSlides>1</HiddenSlides>
  <Manager>M. Reviewer</Manager>
  <Company>Example Holdings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Internal review copy</dc:title>
  <dc:creator>Internal Strategy Team</dc:creator>
  <cp:lastModifiedBy>External Counsel</cp:lastModifiedBy>
  <cp:revision>1</cp:revision>
  <dcterms:created xsi:type="dcterms:W3CDTF">2026-08-10T00:00:00Z</dcterms:created>
  <dcterms:modified xsi:type="dcterms:W3CDTF">2026-08-10T00:00:00Z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Project">
    <vt:lpwstr>Project Cobalt</vt:lpwstr>
  </property>
</Properties>
</file>